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4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7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596B-726E-4ADF-AD76-E93FB5DC05C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A27B-4D2E-4C50-9FB2-13F4500E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the three subatomic particles, their location and their charge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2848609"/>
            <a:ext cx="3744398" cy="33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characteristics of a series circuit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91" y="3076813"/>
            <a:ext cx="5036109" cy="31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characteristics of a parallel circuit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86" y="1148556"/>
            <a:ext cx="26574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Electricity</a:t>
            </a:r>
            <a:endParaRPr lang="en-US" dirty="0"/>
          </a:p>
        </p:txBody>
      </p:sp>
      <p:pic>
        <p:nvPicPr>
          <p:cNvPr id="4102" name="Picture 6" descr="http://www.ducksters.com/science/physics/ohms_law_equation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217" y="2314429"/>
            <a:ext cx="9229116" cy="16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Electricity</a:t>
            </a:r>
            <a:endParaRPr lang="en-US" dirty="0"/>
          </a:p>
        </p:txBody>
      </p:sp>
      <p:pic>
        <p:nvPicPr>
          <p:cNvPr id="3074" name="Picture 2" descr="https://indiana.edu/~jsomelec/A111/img/unit02/ohms-law-illustrat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086" y="1825625"/>
            <a:ext cx="43338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List the factors that affect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Magnetism</a:t>
            </a:r>
            <a:endParaRPr lang="en-US" dirty="0"/>
          </a:p>
        </p:txBody>
      </p:sp>
      <p:pic>
        <p:nvPicPr>
          <p:cNvPr id="5" name="Content Placeholder 4" descr="https://encrypted-tbn3.gstatic.com/images?q=tbn:ANd9GcQHMmCKzL-s_VBAHDeSG6-EIVUZ1c1Cz_d_g9JlRPyl8r1bryF2K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95" y="1690688"/>
            <a:ext cx="3004466" cy="21477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5464" y="2620489"/>
            <a:ext cx="1326525" cy="251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phy6.org/Electric/Efigs/E14break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6" y="3838394"/>
            <a:ext cx="3206838" cy="22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812147" y="5383369"/>
            <a:ext cx="914400" cy="3992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29330" y="5412345"/>
            <a:ext cx="914400" cy="3412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s://www.pitsco.com/sharedimages/content/ExtraLarge/XL_Electromagnet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9" y="1791814"/>
            <a:ext cx="3709670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categories</a:t>
            </a:r>
          </a:p>
          <a:p>
            <a:r>
              <a:rPr lang="en-US" dirty="0" smtClean="0"/>
              <a:t>Types of waves in each category</a:t>
            </a:r>
          </a:p>
          <a:p>
            <a:r>
              <a:rPr lang="en-US" dirty="0" smtClean="0"/>
              <a:t>Behavior exhibited by any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Waves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1" y="1904363"/>
            <a:ext cx="5626100" cy="215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89" y="4454033"/>
            <a:ext cx="5626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Interference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31" y="1512094"/>
            <a:ext cx="6350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Sound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2" y="2780080"/>
            <a:ext cx="5390949" cy="2934523"/>
          </a:xfrm>
        </p:spPr>
      </p:pic>
    </p:spTree>
    <p:extLst>
      <p:ext uri="{BB962C8B-B14F-4D97-AF65-F5344CB8AC3E}">
        <p14:creationId xmlns:p14="http://schemas.microsoft.com/office/powerpoint/2010/main" val="39709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Sound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58" y="2656417"/>
            <a:ext cx="4137696" cy="3500491"/>
          </a:xfrm>
        </p:spPr>
      </p:pic>
    </p:spTree>
    <p:extLst>
      <p:ext uri="{BB962C8B-B14F-4D97-AF65-F5344CB8AC3E}">
        <p14:creationId xmlns:p14="http://schemas.microsoft.com/office/powerpoint/2010/main" val="22389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happens between two like charges? Unlike charges?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2" y="3237368"/>
            <a:ext cx="5177307" cy="3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Sound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pic>
        <p:nvPicPr>
          <p:cNvPr id="5126" name="Picture 6" descr="http://www.freegrab.net/tuning%20forks%20resoning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0974"/>
            <a:ext cx="4171950" cy="38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Light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7" y="2201838"/>
            <a:ext cx="6220496" cy="3909164"/>
          </a:xfrm>
        </p:spPr>
      </p:pic>
    </p:spTree>
    <p:extLst>
      <p:ext uri="{BB962C8B-B14F-4D97-AF65-F5344CB8AC3E}">
        <p14:creationId xmlns:p14="http://schemas.microsoft.com/office/powerpoint/2010/main" val="31507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5" y="2009104"/>
            <a:ext cx="5087155" cy="32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7" y="2901156"/>
            <a:ext cx="39338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1" y="2215167"/>
            <a:ext cx="4855335" cy="3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– Color Addition</a:t>
            </a:r>
            <a:endParaRPr lang="en-US" dirty="0"/>
          </a:p>
        </p:txBody>
      </p:sp>
      <p:pic>
        <p:nvPicPr>
          <p:cNvPr id="6146" name="Picture 2" descr="https://upload.wikimedia.org/wikipedia/commons/thumb/c/c2/AdditiveColor.svg/2000px-AdditiveColor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– Color Subtraction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334038"/>
            <a:ext cx="6611155" cy="3616302"/>
          </a:xfrm>
        </p:spPr>
      </p:pic>
    </p:spTree>
    <p:extLst>
      <p:ext uri="{BB962C8B-B14F-4D97-AF65-F5344CB8AC3E}">
        <p14:creationId xmlns:p14="http://schemas.microsoft.com/office/powerpoint/2010/main" val="20334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76548" y="1532586"/>
            <a:ext cx="11440196" cy="4695104"/>
          </a:xfrm>
        </p:spPr>
        <p:txBody>
          <a:bodyPr/>
          <a:lstStyle/>
          <a:p>
            <a:r>
              <a:rPr lang="en-US" dirty="0" smtClean="0"/>
              <a:t>List and define the three methods for charging an object.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03" y="4200860"/>
            <a:ext cx="5037194" cy="240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8" y="2309277"/>
            <a:ext cx="4549998" cy="1593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74" y="1988367"/>
            <a:ext cx="3371418" cy="22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Compare electrical force to gravitational force and strong nuclear force.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http://image.slidesharecdn.com/forces-091102110437-phpapp02/95/forces-3-728.jpg?cb=12571599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644092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001044"/>
            <a:ext cx="8890000" cy="4000500"/>
          </a:xfrm>
        </p:spPr>
      </p:pic>
    </p:spTree>
    <p:extLst>
      <p:ext uri="{BB962C8B-B14F-4D97-AF65-F5344CB8AC3E}">
        <p14:creationId xmlns:p14="http://schemas.microsoft.com/office/powerpoint/2010/main" val="12879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Conservation of Charge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2455160"/>
            <a:ext cx="8570532" cy="38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electroscope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image.slidesharecdn.com/charginganddischargingobjects-110102003421-phpapp01/95/charging-and-discharging-objects-2-728.jpg?cb=1390695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22" y="2364849"/>
            <a:ext cx="5082818" cy="38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Coulomb’s Law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18" y="2773317"/>
            <a:ext cx="54673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Review - 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Fields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edia-519-5197569d-34ae-477b-b495-68bd73108066-phpahqjV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02" y="1931093"/>
            <a:ext cx="5438172" cy="338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amanda.allen:Desktop:u8l4c1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4" y="3647338"/>
            <a:ext cx="3400023" cy="2431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199</Words>
  <Application>Microsoft Office PowerPoint</Application>
  <PresentationFormat>Widescreen</PresentationFormat>
  <Paragraphs>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Benchmark Review - Electrostatics</vt:lpstr>
      <vt:lpstr>Benchmark Review - Electrostatics</vt:lpstr>
      <vt:lpstr>Benchmark Review - Electrostatics</vt:lpstr>
      <vt:lpstr>Benchmark Review - Electrostatics</vt:lpstr>
      <vt:lpstr>Benchmark Review - Electrostatics</vt:lpstr>
      <vt:lpstr>Benchmark Review - Electrostatics</vt:lpstr>
      <vt:lpstr>Benchmark Review - Electrostatics</vt:lpstr>
      <vt:lpstr>Benchmark Review - Electrostatics</vt:lpstr>
      <vt:lpstr>Benchmark Review - Electrostatics</vt:lpstr>
      <vt:lpstr>Benchmark Review - Electricity</vt:lpstr>
      <vt:lpstr>Benchmark Review - Electricity</vt:lpstr>
      <vt:lpstr>Benchmark Review - Electricity</vt:lpstr>
      <vt:lpstr>Benchmark Review - Electricity</vt:lpstr>
      <vt:lpstr>Benchmark Review - Magnetism</vt:lpstr>
      <vt:lpstr>Benchmark Review - Waves</vt:lpstr>
      <vt:lpstr>Benchmark Review - Waves</vt:lpstr>
      <vt:lpstr>Benchmark Review - Waves</vt:lpstr>
      <vt:lpstr>Benchmark Review - Sound</vt:lpstr>
      <vt:lpstr>Benchmark Review - Sound</vt:lpstr>
      <vt:lpstr>Benchmark Review - Sound</vt:lpstr>
      <vt:lpstr>Benchmark Review - Light</vt:lpstr>
      <vt:lpstr>Benchmark Review - Light</vt:lpstr>
      <vt:lpstr>Benchmark Review - Light</vt:lpstr>
      <vt:lpstr>Benchmark Review - Light</vt:lpstr>
      <vt:lpstr>Benchmark Review – Color Addition</vt:lpstr>
      <vt:lpstr>Benchmark Review – Color Subtraction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 Review - Electrostatics</dc:title>
  <dc:creator>Lisa Knutson</dc:creator>
  <cp:lastModifiedBy>Lisa Knutson</cp:lastModifiedBy>
  <cp:revision>9</cp:revision>
  <dcterms:created xsi:type="dcterms:W3CDTF">2016-04-12T23:21:01Z</dcterms:created>
  <dcterms:modified xsi:type="dcterms:W3CDTF">2017-04-17T23:39:28Z</dcterms:modified>
</cp:coreProperties>
</file>