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1" r:id="rId6"/>
    <p:sldId id="258" r:id="rId7"/>
    <p:sldId id="260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27AC-7DED-4CA3-B08B-57091C52828E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FDFDF-7E27-483D-B7AD-B54644ED4B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mla_style/mla_formatting_and_style_guide/mla_sample_works_cited_pag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Composition Notebook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9.75 x 7.50 inch sheet size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100 pages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240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graphs should be computer generated and taped into the composition notebook.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AutoShape 2" descr="Image result for science project 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2640"/>
            <a:ext cx="5880697" cy="349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60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Literature Review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236" y="1295400"/>
            <a:ext cx="5677363" cy="5240643"/>
          </a:xfrm>
        </p:spPr>
      </p:pic>
    </p:spTree>
    <p:extLst>
      <p:ext uri="{BB962C8B-B14F-4D97-AF65-F5344CB8AC3E}">
        <p14:creationId xmlns:p14="http://schemas.microsoft.com/office/powerpoint/2010/main" val="120456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Bibliography/Works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Bibliography for all sources used in literature review and project.</a:t>
            </a:r>
          </a:p>
          <a:p>
            <a:r>
              <a:rPr lang="en-US" dirty="0" smtClean="0"/>
              <a:t>MLA format</a:t>
            </a:r>
          </a:p>
          <a:p>
            <a:r>
              <a:rPr lang="en-US" dirty="0" smtClean="0"/>
              <a:t>Link below for sample works cited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owl.purdue.edu/owl/research_and_citation/mla_style/mla_formatting_and_style_guide/mla_sample_works_cited_page.html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5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acknowledgement section you should name and thank everyone that helped in any way throughout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Cover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828800"/>
            <a:ext cx="5105400" cy="4648200"/>
          </a:xfrm>
        </p:spPr>
      </p:pic>
      <p:sp>
        <p:nvSpPr>
          <p:cNvPr id="6" name="Left Arrow 5"/>
          <p:cNvSpPr/>
          <p:nvPr/>
        </p:nvSpPr>
        <p:spPr>
          <a:xfrm>
            <a:off x="4191000" y="3505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31242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Name</a:t>
            </a:r>
          </a:p>
          <a:p>
            <a:r>
              <a:rPr lang="en-US" sz="3200" b="1" dirty="0" smtClean="0"/>
              <a:t>Class Period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in Logbook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information must be written in either blue or black ink.</a:t>
            </a:r>
          </a:p>
          <a:p>
            <a:r>
              <a:rPr lang="en-US" dirty="0" smtClean="0"/>
              <a:t>Do not use White-Out.</a:t>
            </a:r>
          </a:p>
          <a:p>
            <a:r>
              <a:rPr lang="en-US" dirty="0" smtClean="0"/>
              <a:t>If you make a mistake cross it out and write the correction above or below. If entire page, draw a diagonal line.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630" y="1551178"/>
            <a:ext cx="44767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2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Numbers</a:t>
            </a:r>
            <a:endParaRPr lang="en-US" dirty="0"/>
          </a:p>
        </p:txBody>
      </p:sp>
      <p:pic>
        <p:nvPicPr>
          <p:cNvPr id="4" name="Content Placeholder 3" descr="imagesCALG2FL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4495800" cy="3931388"/>
          </a:xfrm>
        </p:spPr>
      </p:pic>
      <p:sp>
        <p:nvSpPr>
          <p:cNvPr id="5" name="Left Arrow 4"/>
          <p:cNvSpPr/>
          <p:nvPr/>
        </p:nvSpPr>
        <p:spPr>
          <a:xfrm>
            <a:off x="4648200" y="2362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514600"/>
            <a:ext cx="312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Numbers are located on the front of each page in the upper right hand corner.</a:t>
            </a:r>
          </a:p>
          <a:p>
            <a:r>
              <a:rPr lang="en-US" b="1" dirty="0" smtClean="0"/>
              <a:t> The back of each page</a:t>
            </a:r>
          </a:p>
          <a:p>
            <a:r>
              <a:rPr lang="en-US" b="1" dirty="0" smtClean="0"/>
              <a:t> is not numbered but is counted.</a:t>
            </a:r>
          </a:p>
          <a:p>
            <a:r>
              <a:rPr lang="en-US" b="1" dirty="0" smtClean="0"/>
              <a:t> For example, on the front of </a:t>
            </a:r>
          </a:p>
          <a:p>
            <a:r>
              <a:rPr lang="en-US" b="1" dirty="0" smtClean="0"/>
              <a:t> the first page is 1, the</a:t>
            </a:r>
          </a:p>
          <a:p>
            <a:r>
              <a:rPr lang="en-US" b="1" dirty="0" smtClean="0"/>
              <a:t> front of the second page is 3, the front of the third page is 5, etc.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Page</a:t>
            </a:r>
            <a:endParaRPr lang="en-US" dirty="0"/>
          </a:p>
        </p:txBody>
      </p:sp>
      <p:pic>
        <p:nvPicPr>
          <p:cNvPr id="4" name="Content Placeholder 3" descr="imagesCALG2FL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96" y="1828800"/>
            <a:ext cx="4637650" cy="3505200"/>
          </a:xfrm>
        </p:spPr>
      </p:pic>
      <p:sp>
        <p:nvSpPr>
          <p:cNvPr id="5" name="TextBox 4"/>
          <p:cNvSpPr txBox="1"/>
          <p:nvPr/>
        </p:nvSpPr>
        <p:spPr>
          <a:xfrm>
            <a:off x="4758046" y="3352801"/>
            <a:ext cx="40811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Title of Project </a:t>
            </a:r>
          </a:p>
          <a:p>
            <a:r>
              <a:rPr lang="en-US" sz="2400" b="1" dirty="0" smtClean="0"/>
              <a:t>(65 characters or less)</a:t>
            </a:r>
          </a:p>
          <a:p>
            <a:r>
              <a:rPr lang="en-US" sz="2400" b="1" dirty="0" smtClean="0"/>
              <a:t>Your Name</a:t>
            </a:r>
          </a:p>
          <a:p>
            <a:r>
              <a:rPr lang="en-US" sz="2400" b="1" dirty="0" smtClean="0"/>
              <a:t>Teacher’s Name</a:t>
            </a:r>
          </a:p>
          <a:p>
            <a:r>
              <a:rPr lang="en-US" sz="2400" b="1" dirty="0" smtClean="0"/>
              <a:t>Date that you began the project (cannot be earlier than the dates on the forms)</a:t>
            </a:r>
            <a:endParaRPr lang="en-US" sz="2400" b="1" dirty="0"/>
          </a:p>
        </p:txBody>
      </p:sp>
      <p:sp>
        <p:nvSpPr>
          <p:cNvPr id="6" name="Left Arrow 5"/>
          <p:cNvSpPr/>
          <p:nvPr/>
        </p:nvSpPr>
        <p:spPr>
          <a:xfrm>
            <a:off x="3803522" y="3710649"/>
            <a:ext cx="978408" cy="48463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Page</a:t>
            </a:r>
            <a:endParaRPr lang="en-US" dirty="0"/>
          </a:p>
        </p:txBody>
      </p:sp>
      <p:pic>
        <p:nvPicPr>
          <p:cNvPr id="4" name="Content Placeholder 3" descr="imagesCALG2FL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981200"/>
            <a:ext cx="5181600" cy="3916325"/>
          </a:xfrm>
        </p:spPr>
      </p:pic>
      <p:sp>
        <p:nvSpPr>
          <p:cNvPr id="5" name="Left Arrow 4"/>
          <p:cNvSpPr/>
          <p:nvPr/>
        </p:nvSpPr>
        <p:spPr>
          <a:xfrm>
            <a:off x="4648200" y="2819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27781" y="2743200"/>
            <a:ext cx="351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Table of Contents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Page # - do not enter these numbers until you have finished the project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Title Page</a:t>
            </a:r>
          </a:p>
          <a:p>
            <a:r>
              <a:rPr lang="en-US" dirty="0" smtClean="0"/>
              <a:t>Table of Contents</a:t>
            </a:r>
          </a:p>
          <a:p>
            <a:r>
              <a:rPr lang="en-US" dirty="0" smtClean="0"/>
              <a:t>Research </a:t>
            </a:r>
          </a:p>
          <a:p>
            <a:r>
              <a:rPr lang="en-US" dirty="0" smtClean="0"/>
              <a:t>Dated Entries</a:t>
            </a:r>
          </a:p>
          <a:p>
            <a:r>
              <a:rPr lang="en-US" dirty="0" smtClean="0"/>
              <a:t>Experimental Design</a:t>
            </a:r>
          </a:p>
          <a:p>
            <a:r>
              <a:rPr lang="en-US" dirty="0" smtClean="0"/>
              <a:t>Revisions</a:t>
            </a:r>
          </a:p>
          <a:p>
            <a:r>
              <a:rPr lang="en-US" dirty="0" smtClean="0"/>
              <a:t>Data </a:t>
            </a:r>
          </a:p>
          <a:p>
            <a:r>
              <a:rPr lang="en-US" dirty="0" smtClean="0"/>
              <a:t>Graphs</a:t>
            </a:r>
          </a:p>
          <a:p>
            <a:r>
              <a:rPr lang="en-US" dirty="0" smtClean="0"/>
              <a:t>Outline of Literature Review</a:t>
            </a:r>
            <a:endParaRPr lang="en-US" dirty="0" smtClean="0"/>
          </a:p>
          <a:p>
            <a:r>
              <a:rPr lang="en-US" dirty="0" smtClean="0"/>
              <a:t>Bibliography</a:t>
            </a:r>
          </a:p>
          <a:p>
            <a:r>
              <a:rPr lang="en-US" dirty="0" smtClean="0"/>
              <a:t>Acknowledgements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19400"/>
            <a:ext cx="3200400" cy="38983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Dated Entries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each entry.</a:t>
            </a:r>
          </a:p>
          <a:p>
            <a:r>
              <a:rPr lang="en-US" dirty="0" smtClean="0"/>
              <a:t>Entries must be meaningful and you need a minimum of 2 per week beginning the week of </a:t>
            </a:r>
            <a:r>
              <a:rPr lang="en-US" dirty="0" smtClean="0"/>
              <a:t>10-1-2018.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10-1-2018 </a:t>
            </a:r>
            <a:r>
              <a:rPr lang="en-US" dirty="0" smtClean="0"/>
              <a:t>Today I emailed Mrs. Knutson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and asked how to record 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dated entry.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4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After the Table of Contents, the next section is for the beginning of your </a:t>
            </a:r>
            <a:r>
              <a:rPr lang="en-US" b="1" dirty="0"/>
              <a:t>Background</a:t>
            </a:r>
            <a:r>
              <a:rPr lang="en-US" dirty="0"/>
              <a:t> </a:t>
            </a:r>
            <a:r>
              <a:rPr lang="en-US" b="1" dirty="0"/>
              <a:t>Research</a:t>
            </a:r>
            <a:r>
              <a:rPr lang="en-US" dirty="0"/>
              <a:t>.  Since all research is to be completed before beginning the experiment, this section should be complete for the first notebook check. Use the following format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#1	*</a:t>
            </a:r>
            <a:r>
              <a:rPr lang="en-US" dirty="0"/>
              <a:t>Number each source</a:t>
            </a:r>
            <a:r>
              <a:rPr lang="en-US" b="1" dirty="0"/>
              <a:t>	</a:t>
            </a:r>
            <a:endParaRPr lang="en-US" dirty="0"/>
          </a:p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Name of Publication (Journal or Website the article is from)</a:t>
            </a:r>
          </a:p>
          <a:p>
            <a:pPr lvl="0"/>
            <a:r>
              <a:rPr lang="en-US" dirty="0"/>
              <a:t>Pages cited</a:t>
            </a:r>
          </a:p>
          <a:p>
            <a:pPr lvl="0"/>
            <a:r>
              <a:rPr lang="en-US" dirty="0"/>
              <a:t>Website address</a:t>
            </a:r>
          </a:p>
          <a:p>
            <a:pPr lvl="0"/>
            <a:r>
              <a:rPr lang="en-US" dirty="0"/>
              <a:t>Exact Quotes</a:t>
            </a:r>
          </a:p>
          <a:p>
            <a:pPr lvl="0"/>
            <a:r>
              <a:rPr lang="en-US" dirty="0"/>
              <a:t>Other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25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359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Composition Notebook</vt:lpstr>
      <vt:lpstr>Front Cover</vt:lpstr>
      <vt:lpstr>Information in Logbook</vt:lpstr>
      <vt:lpstr>Page Numbers</vt:lpstr>
      <vt:lpstr>First Page</vt:lpstr>
      <vt:lpstr>Third Page</vt:lpstr>
      <vt:lpstr>Table of Contents</vt:lpstr>
      <vt:lpstr>Dated Entries</vt:lpstr>
      <vt:lpstr>Background Research</vt:lpstr>
      <vt:lpstr>Graphs</vt:lpstr>
      <vt:lpstr>Outline of Literature Review</vt:lpstr>
      <vt:lpstr>Bibliography/Works Cited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Notebook</dc:title>
  <dc:creator>setup</dc:creator>
  <cp:lastModifiedBy>Lisa Knutson</cp:lastModifiedBy>
  <cp:revision>11</cp:revision>
  <dcterms:created xsi:type="dcterms:W3CDTF">2014-08-10T22:57:13Z</dcterms:created>
  <dcterms:modified xsi:type="dcterms:W3CDTF">2018-09-30T18:55:47Z</dcterms:modified>
</cp:coreProperties>
</file>