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4" r:id="rId7"/>
    <p:sldId id="265" r:id="rId8"/>
    <p:sldId id="261" r:id="rId9"/>
    <p:sldId id="262" r:id="rId10"/>
    <p:sldId id="263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10/11/2016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10/11/2016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10/11/2016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Science Fair Checklist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3901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Dates on Forms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You must have all forms completed BEFORE you begin your project. </a:t>
            </a:r>
          </a:p>
          <a:p>
            <a:r>
              <a:rPr lang="en-US" sz="2800" dirty="0" smtClean="0"/>
              <a:t>Dates on forms MUST be earlier than beginning date of project (not research but experimentation)</a:t>
            </a:r>
          </a:p>
          <a:p>
            <a:r>
              <a:rPr lang="en-US" sz="2800" dirty="0" smtClean="0"/>
              <a:t>You may complete forms and leave the date blank and we will fill it in later.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646284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 Not Procrastinate!!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Completed forms are due no later than 10-21-2016.</a:t>
            </a:r>
          </a:p>
          <a:p>
            <a:r>
              <a:rPr lang="en-US" sz="2800" dirty="0" smtClean="0"/>
              <a:t>Your next logbook check is also on Friday, 10-21-2016. At that time I expect completed research and a minimum of 4 dated entries.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473935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Your topic must be approved and grade level appropriate. </a:t>
            </a:r>
          </a:p>
          <a:p>
            <a:r>
              <a:rPr lang="en-US" sz="2800" dirty="0" smtClean="0"/>
              <a:t>There is a 15 point deduction for any project that is too simple/not approved.</a:t>
            </a:r>
          </a:p>
          <a:p>
            <a:r>
              <a:rPr lang="en-US" sz="2800" dirty="0" smtClean="0"/>
              <a:t>Reminder: Any topic found on Science Buddies is automatically disqualified.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509165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Logbook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At this time your logbook should have:</a:t>
            </a:r>
          </a:p>
          <a:p>
            <a:endParaRPr lang="en-US" sz="2800" dirty="0"/>
          </a:p>
          <a:p>
            <a:pPr marL="0" indent="0">
              <a:buNone/>
            </a:pPr>
            <a:r>
              <a:rPr lang="en-US" sz="2800" dirty="0" smtClean="0"/>
              <a:t>					Name and School on the front cover</a:t>
            </a:r>
          </a:p>
          <a:p>
            <a:pPr marL="0" indent="0">
              <a:buNone/>
            </a:pPr>
            <a:r>
              <a:rPr lang="en-US" sz="2800" dirty="0"/>
              <a:t> </a:t>
            </a:r>
            <a:r>
              <a:rPr lang="en-US" sz="2800" dirty="0" smtClean="0"/>
              <a:t>                           Pages numbered</a:t>
            </a:r>
          </a:p>
          <a:p>
            <a:pPr marL="0" indent="0">
              <a:buNone/>
            </a:pPr>
            <a:r>
              <a:rPr lang="en-US" sz="2800" dirty="0"/>
              <a:t> </a:t>
            </a:r>
            <a:r>
              <a:rPr lang="en-US" sz="2800" dirty="0" smtClean="0"/>
              <a:t>                           Table of Contents page 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                               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265629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You must have a minimum of 5 sources. At least two of these sources are a science database such as GALILEO.</a:t>
            </a:r>
          </a:p>
          <a:p>
            <a:r>
              <a:rPr lang="en-US" sz="2400" dirty="0" smtClean="0"/>
              <a:t>You need a minimum of 40 bullet points. At least 5 per source, but in order to meet the minimum requirement of 40 bullet points you will need more than 5 sources or more information per source.</a:t>
            </a:r>
          </a:p>
          <a:p>
            <a:r>
              <a:rPr lang="en-US" sz="2400" dirty="0" smtClean="0"/>
              <a:t>The format for recording each research source and relevant information is listed on the logbook guidelines handout.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98496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086377" y="624110"/>
            <a:ext cx="9418235" cy="1280890"/>
          </a:xfrm>
        </p:spPr>
        <p:txBody>
          <a:bodyPr/>
          <a:lstStyle/>
          <a:p>
            <a:r>
              <a:rPr lang="en-US" dirty="0" smtClean="0"/>
              <a:t>Summarize Your Research in Bullet </a:t>
            </a:r>
            <a:r>
              <a:rPr lang="en-US" dirty="0"/>
              <a:t>P</a:t>
            </a:r>
            <a:r>
              <a:rPr lang="en-US" dirty="0" smtClean="0"/>
              <a:t>oints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u="sng" dirty="0" smtClean="0"/>
              <a:t>Example:</a:t>
            </a:r>
          </a:p>
          <a:p>
            <a:r>
              <a:rPr lang="en-US" sz="2400" dirty="0" smtClean="0"/>
              <a:t>Most children do not need supplemental vitamins or minerals. According to the American Academy of Pediatrics, a diet based on the Food Guide Pyramid provides adequate amounts of all the vitamin’s a child needs.</a:t>
            </a:r>
          </a:p>
          <a:p>
            <a:pPr marL="0" indent="0">
              <a:buNone/>
            </a:pPr>
            <a:r>
              <a:rPr lang="en-US" sz="2400" dirty="0" smtClean="0"/>
              <a:t>							http</a:t>
            </a:r>
            <a:r>
              <a:rPr lang="en-US" sz="2400" dirty="0"/>
              <a:t>://slideplayer.com/slide/9390113/</a:t>
            </a:r>
          </a:p>
        </p:txBody>
      </p:sp>
    </p:spTree>
    <p:extLst>
      <p:ext uri="{BB962C8B-B14F-4D97-AF65-F5344CB8AC3E}">
        <p14:creationId xmlns:p14="http://schemas.microsoft.com/office/powerpoint/2010/main" val="1000802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Expert Contact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You also need to contact an expert that is related to your topic.</a:t>
            </a:r>
          </a:p>
          <a:p>
            <a:r>
              <a:rPr lang="en-US" sz="2800" dirty="0" smtClean="0"/>
              <a:t>You need to record this information under the research section of the logbook.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183836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Dated Entries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Beginning this week, you must record a minimum of 2 dated entries per week. These entries should record the progress of the project.</a:t>
            </a:r>
          </a:p>
          <a:p>
            <a:r>
              <a:rPr lang="en-US" sz="2800" dirty="0" smtClean="0"/>
              <a:t>You may enter information such as , “I went to Home Depot to purchase supplies. The receipt is attached below.”</a:t>
            </a:r>
          </a:p>
          <a:p>
            <a:r>
              <a:rPr lang="en-US" sz="2800" dirty="0" smtClean="0"/>
              <a:t>You may not enter, “I did nothing on my project today.”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300974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Required Forms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sz="2800" b="1" dirty="0" smtClean="0"/>
              <a:t>Every</a:t>
            </a:r>
            <a:r>
              <a:rPr lang="en-US" sz="2800" dirty="0" smtClean="0"/>
              <a:t> student needs the following forms:</a:t>
            </a:r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US" sz="2800" dirty="0"/>
              <a:t> </a:t>
            </a:r>
            <a:r>
              <a:rPr lang="en-US" sz="2800" dirty="0" smtClean="0"/>
              <a:t>    </a:t>
            </a:r>
            <a:r>
              <a:rPr lang="en-US" sz="2800" dirty="0"/>
              <a:t>Checklist for Adult </a:t>
            </a:r>
            <a:r>
              <a:rPr lang="en-US" sz="2800" dirty="0" smtClean="0"/>
              <a:t>Sponsor (Form 1)</a:t>
            </a:r>
          </a:p>
          <a:p>
            <a:pPr marL="0" indent="0">
              <a:buNone/>
            </a:pPr>
            <a:r>
              <a:rPr lang="en-US" sz="2800" dirty="0"/>
              <a:t> </a:t>
            </a:r>
            <a:r>
              <a:rPr lang="en-US" sz="2800" dirty="0" smtClean="0"/>
              <a:t>    Student Checklist (Form 1A)</a:t>
            </a:r>
          </a:p>
          <a:p>
            <a:pPr marL="0" indent="0">
              <a:buNone/>
            </a:pPr>
            <a:r>
              <a:rPr lang="en-US" sz="2800" dirty="0"/>
              <a:t> </a:t>
            </a:r>
            <a:r>
              <a:rPr lang="en-US" sz="2800" dirty="0" smtClean="0"/>
              <a:t>    Research Plan/Project Summary (Guidelines attached</a:t>
            </a:r>
          </a:p>
          <a:p>
            <a:pPr marL="0" indent="0">
              <a:buNone/>
            </a:pPr>
            <a:r>
              <a:rPr lang="en-US" sz="2800" dirty="0"/>
              <a:t> </a:t>
            </a:r>
            <a:r>
              <a:rPr lang="en-US" sz="2800" dirty="0" smtClean="0"/>
              <a:t>    to Form 1A)</a:t>
            </a:r>
          </a:p>
          <a:p>
            <a:pPr marL="0" indent="0">
              <a:buNone/>
            </a:pPr>
            <a:r>
              <a:rPr lang="en-US" sz="2800" dirty="0"/>
              <a:t> </a:t>
            </a:r>
            <a:r>
              <a:rPr lang="en-US" sz="2800" dirty="0" smtClean="0"/>
              <a:t>    Approval Form (Form 1B)</a:t>
            </a:r>
          </a:p>
          <a:p>
            <a:pPr marL="0" indent="0">
              <a:buNone/>
            </a:pPr>
            <a:r>
              <a:rPr lang="en-US" sz="2800" dirty="0"/>
              <a:t> </a:t>
            </a:r>
            <a:r>
              <a:rPr lang="en-US" sz="2800" dirty="0" smtClean="0"/>
              <a:t>    Abstract Form with Categories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8771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Additional Forms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Form 1C – If research is conducted in a setting other than home or school.</a:t>
            </a:r>
          </a:p>
          <a:p>
            <a:r>
              <a:rPr lang="en-US" sz="2400" dirty="0" smtClean="0"/>
              <a:t>Form 2 – If project involves humans or other vertebrates.</a:t>
            </a:r>
          </a:p>
          <a:p>
            <a:r>
              <a:rPr lang="en-US" sz="2400" dirty="0" smtClean="0"/>
              <a:t>Form 3 – If project has any hazardous component.</a:t>
            </a:r>
          </a:p>
          <a:p>
            <a:r>
              <a:rPr lang="en-US" sz="2400" dirty="0" smtClean="0"/>
              <a:t>Form 4 and Sample Informed Consent Statement– If project involves human participants.</a:t>
            </a:r>
          </a:p>
          <a:p>
            <a:r>
              <a:rPr lang="en-US" sz="2400" dirty="0" smtClean="0"/>
              <a:t>Forms 5A &amp; 5B – If project involves animals</a:t>
            </a:r>
          </a:p>
          <a:p>
            <a:r>
              <a:rPr lang="en-US" sz="2400" dirty="0" smtClean="0"/>
              <a:t>Form 6A – If project involves biological agents</a:t>
            </a:r>
          </a:p>
          <a:p>
            <a:r>
              <a:rPr lang="en-US" sz="2400" dirty="0" smtClean="0"/>
              <a:t>Form 7 – If the project is a continuation from previous research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084667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420</TotalTime>
  <Words>491</Words>
  <Application>Microsoft Office PowerPoint</Application>
  <PresentationFormat>Widescreen</PresentationFormat>
  <Paragraphs>51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Century Gothic</vt:lpstr>
      <vt:lpstr>Wingdings 3</vt:lpstr>
      <vt:lpstr>Wisp</vt:lpstr>
      <vt:lpstr>Science Fair Checklist</vt:lpstr>
      <vt:lpstr>Topic</vt:lpstr>
      <vt:lpstr>Logbook</vt:lpstr>
      <vt:lpstr>Research</vt:lpstr>
      <vt:lpstr>Summarize Your Research in Bullet Points</vt:lpstr>
      <vt:lpstr>Expert Contact</vt:lpstr>
      <vt:lpstr>Dated Entries</vt:lpstr>
      <vt:lpstr>Required Forms</vt:lpstr>
      <vt:lpstr>Additional Forms</vt:lpstr>
      <vt:lpstr>Dates on Forms</vt:lpstr>
      <vt:lpstr>Do Not Procrastinate!!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Science Fair Checklist</dc:title>
  <dc:creator>Lisa Knutson</dc:creator>
  <cp:lastModifiedBy>Lisa Knutson</cp:lastModifiedBy>
  <cp:revision>8</cp:revision>
  <dcterms:created xsi:type="dcterms:W3CDTF">2016-10-10T19:17:00Z</dcterms:created>
  <dcterms:modified xsi:type="dcterms:W3CDTF">2016-10-11T18:53:38Z</dcterms:modified>
</cp:coreProperties>
</file>